
<file path=[Content_Types].xml><?xml version="1.0" encoding="utf-8"?>
<Types xmlns="http://schemas.openxmlformats.org/package/2006/content-types">
  <Default Extension="xml" ContentType="application/xml"/>
  <Default Extension="pptx" ContentType="image/pptx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7"/>
  </p:normalViewPr>
  <p:slideViewPr>
    <p:cSldViewPr snapToGrid="0" snapToObjects="1">
      <p:cViewPr varScale="1">
        <p:scale>
          <a:sx n="113" d="100"/>
          <a:sy n="113" d="100"/>
        </p:scale>
        <p:origin x="1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14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ptx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pt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pt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pt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pt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pt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pt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pt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pt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pt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pt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ptx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pt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pt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pt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pt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pt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ptx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pt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ptx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ptx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pt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pt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pt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pt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pt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pt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pt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7u8g5xbftI0fjA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7zOHzKpUEUTNVK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8-48IQA2KQBwdP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80CAKXFnbYgEgB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813egu983pEZF5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813egu983pEZF6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82LGex5-HLERl0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83PjSS2eL6GECF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83PjSS2eL6GECG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83PjSS2eL6GECH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84VxnasJwJnF9z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7vgDUacqmlQc8-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84VxnasJwJnFA-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866U3mJzSs_VkH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866U3mJzSs_VkI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878VKJf4IEwwrR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878VKJf4IEwwrS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88dATx2kV7Sqei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88dATx2kV7Sqej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X-i6HH47Pjm-hcNB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89NDBi_Q7gnRff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8ARc8LZwLiVqtX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7wyT4vvYRfx__2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7wyT4vvYRfx__3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7xwzp2LWf7FNFI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7xwzp2LWf7FNFJ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7yDJVkCis3kv1Y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7yDJVkCis3kv1Z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Tv7yDJVkCis3kv1_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Macintosh PowerPoint</Application>
  <PresentationFormat>On-screen Show (16:9)</PresentationFormat>
  <Paragraphs>29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Jason Early</cp:lastModifiedBy>
  <cp:revision>1</cp:revision>
  <dcterms:created xsi:type="dcterms:W3CDTF">2020-01-23T13:14:44Z</dcterms:created>
  <dcterms:modified xsi:type="dcterms:W3CDTF">2020-01-23T13:26:07Z</dcterms:modified>
</cp:coreProperties>
</file>